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onlight" charset="1" panose="00000000000000000000"/>
      <p:regular r:id="rId10"/>
    </p:embeddedFont>
    <p:embeddedFont>
      <p:font typeface="Moonlight Bold" charset="1" panose="00000000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  <p:embeddedFont>
      <p:font typeface="Laila" charset="1" panose="02000000000000000000"/>
      <p:regular r:id="rId18"/>
    </p:embeddedFont>
    <p:embeddedFont>
      <p:font typeface="Laila Bold" charset="1" panose="02000000000000000000"/>
      <p:regular r:id="rId19"/>
    </p:embeddedFont>
    <p:embeddedFont>
      <p:font typeface="Laila Light" charset="1" panose="02000000000000000000"/>
      <p:regular r:id="rId20"/>
    </p:embeddedFont>
    <p:embeddedFont>
      <p:font typeface="Laila Medium" charset="1" panose="02000000000000000000"/>
      <p:regular r:id="rId21"/>
    </p:embeddedFont>
    <p:embeddedFont>
      <p:font typeface="Laila Semi-Bold" charset="1" panose="02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1111" t="0" r="-211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1408" y="-709874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31010">
            <a:off x="11551333" y="3965985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75939">
                <a:alpha val="6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049202" y="7498804"/>
            <a:ext cx="8189595" cy="1128283"/>
          </a:xfrm>
          <a:custGeom>
            <a:avLst/>
            <a:gdLst/>
            <a:ahLst/>
            <a:cxnLst/>
            <a:rect r="r" b="b" t="t" l="l"/>
            <a:pathLst>
              <a:path h="1128283" w="8189595">
                <a:moveTo>
                  <a:pt x="0" y="0"/>
                </a:moveTo>
                <a:lnTo>
                  <a:pt x="8189596" y="0"/>
                </a:lnTo>
                <a:lnTo>
                  <a:pt x="8189596" y="1128283"/>
                </a:lnTo>
                <a:lnTo>
                  <a:pt x="0" y="1128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75709" r="0" b="-6315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73025" y="-709874"/>
            <a:ext cx="5049202" cy="5049202"/>
          </a:xfrm>
          <a:custGeom>
            <a:avLst/>
            <a:gdLst/>
            <a:ahLst/>
            <a:cxnLst/>
            <a:rect r="r" b="b" t="t" l="l"/>
            <a:pathLst>
              <a:path h="5049202" w="5049202">
                <a:moveTo>
                  <a:pt x="0" y="0"/>
                </a:moveTo>
                <a:lnTo>
                  <a:pt x="5049202" y="0"/>
                </a:lnTo>
                <a:lnTo>
                  <a:pt x="5049202" y="5049202"/>
                </a:lnTo>
                <a:lnTo>
                  <a:pt x="0" y="504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92509" y="1022055"/>
            <a:ext cx="11923056" cy="6071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48"/>
              </a:lnSpc>
            </a:pPr>
            <a:r>
              <a:rPr lang="en-US" sz="17248">
                <a:solidFill>
                  <a:srgbClr val="FFFFFF"/>
                </a:solidFill>
                <a:latin typeface="Moonlight Bold"/>
              </a:rPr>
              <a:t>TASC State Service Project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82472" y="7719890"/>
            <a:ext cx="11923056" cy="61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sz="3679">
                <a:solidFill>
                  <a:srgbClr val="6B7B5E"/>
                </a:solidFill>
                <a:latin typeface="Laila Medium"/>
              </a:rPr>
              <a:t>Lianna Gantz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866730" y="6890065"/>
            <a:ext cx="5049202" cy="5049202"/>
          </a:xfrm>
          <a:custGeom>
            <a:avLst/>
            <a:gdLst/>
            <a:ahLst/>
            <a:cxnLst/>
            <a:rect r="r" b="b" t="t" l="l"/>
            <a:pathLst>
              <a:path h="5049202" w="5049202">
                <a:moveTo>
                  <a:pt x="0" y="0"/>
                </a:moveTo>
                <a:lnTo>
                  <a:pt x="5049202" y="0"/>
                </a:lnTo>
                <a:lnTo>
                  <a:pt x="5049202" y="5049203"/>
                </a:lnTo>
                <a:lnTo>
                  <a:pt x="0" y="5049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10040190">
            <a:off x="15713526" y="-280260"/>
            <a:ext cx="2763238" cy="4258324"/>
          </a:xfrm>
          <a:custGeom>
            <a:avLst/>
            <a:gdLst/>
            <a:ahLst/>
            <a:cxnLst/>
            <a:rect r="r" b="b" t="t" l="l"/>
            <a:pathLst>
              <a:path h="4258324" w="2763238">
                <a:moveTo>
                  <a:pt x="2763238" y="0"/>
                </a:moveTo>
                <a:lnTo>
                  <a:pt x="0" y="0"/>
                </a:lnTo>
                <a:lnTo>
                  <a:pt x="0" y="4258324"/>
                </a:lnTo>
                <a:lnTo>
                  <a:pt x="2763238" y="4258324"/>
                </a:lnTo>
                <a:lnTo>
                  <a:pt x="2763238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393766">
            <a:off x="234292" y="6018396"/>
            <a:ext cx="2763238" cy="4258324"/>
          </a:xfrm>
          <a:custGeom>
            <a:avLst/>
            <a:gdLst/>
            <a:ahLst/>
            <a:cxnLst/>
            <a:rect r="r" b="b" t="t" l="l"/>
            <a:pathLst>
              <a:path h="4258324" w="2763238">
                <a:moveTo>
                  <a:pt x="2763238" y="0"/>
                </a:moveTo>
                <a:lnTo>
                  <a:pt x="0" y="0"/>
                </a:lnTo>
                <a:lnTo>
                  <a:pt x="0" y="4258324"/>
                </a:lnTo>
                <a:lnTo>
                  <a:pt x="2763238" y="4258324"/>
                </a:lnTo>
                <a:lnTo>
                  <a:pt x="2763238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1111" t="0" r="-211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1408" y="-709874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31010">
            <a:off x="11551333" y="3965985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75939">
                <a:alpha val="6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46" y="3404926"/>
            <a:ext cx="5553221" cy="5677301"/>
          </a:xfrm>
          <a:custGeom>
            <a:avLst/>
            <a:gdLst/>
            <a:ahLst/>
            <a:cxnLst/>
            <a:rect r="r" b="b" t="t" l="l"/>
            <a:pathLst>
              <a:path h="5677301" w="5553221">
                <a:moveTo>
                  <a:pt x="0" y="0"/>
                </a:moveTo>
                <a:lnTo>
                  <a:pt x="5553221" y="0"/>
                </a:lnTo>
                <a:lnTo>
                  <a:pt x="5553221" y="5677300"/>
                </a:lnTo>
                <a:lnTo>
                  <a:pt x="0" y="567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824" t="-8891" r="-21042" b="-2987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578800" y="3525261"/>
            <a:ext cx="8336280" cy="1696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61315" indent="-530658" lvl="1">
              <a:lnSpc>
                <a:spcPts val="6882"/>
              </a:lnSpc>
              <a:buFont typeface="Arial"/>
              <a:buChar char="•"/>
            </a:pPr>
            <a:r>
              <a:rPr lang="en-US" sz="4915">
                <a:solidFill>
                  <a:srgbClr val="FFFFFF"/>
                </a:solidFill>
                <a:latin typeface="Laila Medium"/>
              </a:rPr>
              <a:t>Student Developed</a:t>
            </a:r>
          </a:p>
          <a:p>
            <a:pPr marL="1061315" indent="-530658" lvl="1">
              <a:lnSpc>
                <a:spcPts val="6882"/>
              </a:lnSpc>
              <a:buFont typeface="Arial"/>
              <a:buChar char="•"/>
            </a:pPr>
            <a:r>
              <a:rPr lang="en-US" sz="4915">
                <a:solidFill>
                  <a:srgbClr val="FFFFFF"/>
                </a:solidFill>
                <a:latin typeface="Laila Medium"/>
              </a:rPr>
              <a:t>Return to basic needs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59692" y="1456749"/>
            <a:ext cx="10368617" cy="2163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Moonlight Bold"/>
              </a:rPr>
              <a:t>Project Overview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942320" y="6010917"/>
            <a:ext cx="7972760" cy="2941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>
                <a:solidFill>
                  <a:srgbClr val="FFFFFF"/>
                </a:solidFill>
                <a:latin typeface="Laila Medium"/>
              </a:rPr>
              <a:t>Providing accessible resources to combat the overall lack of basic necessities in our schools and communities.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1111" t="0" r="-211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1408" y="-709874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31010">
            <a:off x="11551333" y="3965985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75939">
                <a:alpha val="6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22240" y="5609931"/>
            <a:ext cx="3896203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 Medium"/>
              </a:rPr>
              <a:t>SEE THE NEED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 Medium"/>
              </a:rPr>
              <a:t>Connect with our communities to identify needs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07630" y="1456749"/>
            <a:ext cx="12272740" cy="2163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Moonlight Bold"/>
              </a:rPr>
              <a:t>Goals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207183" y="4636150"/>
            <a:ext cx="2526317" cy="678506"/>
          </a:xfrm>
          <a:custGeom>
            <a:avLst/>
            <a:gdLst/>
            <a:ahLst/>
            <a:cxnLst/>
            <a:rect r="r" b="b" t="t" l="l"/>
            <a:pathLst>
              <a:path h="678506" w="2526317">
                <a:moveTo>
                  <a:pt x="0" y="0"/>
                </a:moveTo>
                <a:lnTo>
                  <a:pt x="2526317" y="0"/>
                </a:lnTo>
                <a:lnTo>
                  <a:pt x="2526317" y="678506"/>
                </a:lnTo>
                <a:lnTo>
                  <a:pt x="0" y="6785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73" t="-13163" r="0" b="-1693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207183" y="4530143"/>
            <a:ext cx="2526317" cy="785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6B7B5E"/>
                </a:solidFill>
                <a:latin typeface="Moonlight Bold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57185" y="5609931"/>
            <a:ext cx="3896203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 Medium"/>
              </a:rPr>
              <a:t>EDUCATE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 Medium"/>
              </a:rPr>
              <a:t>Volunteer groups with opportunities.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 Medium"/>
              </a:rPr>
              <a:t>Those in need regarding resources available.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742128" y="4657665"/>
            <a:ext cx="2526317" cy="678506"/>
          </a:xfrm>
          <a:custGeom>
            <a:avLst/>
            <a:gdLst/>
            <a:ahLst/>
            <a:cxnLst/>
            <a:rect r="r" b="b" t="t" l="l"/>
            <a:pathLst>
              <a:path h="678506" w="2526317">
                <a:moveTo>
                  <a:pt x="0" y="0"/>
                </a:moveTo>
                <a:lnTo>
                  <a:pt x="2526317" y="0"/>
                </a:lnTo>
                <a:lnTo>
                  <a:pt x="2526317" y="678506"/>
                </a:lnTo>
                <a:lnTo>
                  <a:pt x="0" y="6785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73" t="-13163" r="0" b="-16934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742128" y="4551657"/>
            <a:ext cx="2526317" cy="785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6B7B5E"/>
                </a:solidFill>
                <a:latin typeface="Moonlight Bold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92130" y="5609931"/>
            <a:ext cx="3896203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"/>
              </a:rPr>
              <a:t>CONTRIBUTE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"/>
              </a:rPr>
              <a:t>Volunteering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"/>
              </a:rPr>
              <a:t>Drives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"/>
              </a:rPr>
              <a:t>Resources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277073" y="4625393"/>
            <a:ext cx="2526317" cy="678506"/>
          </a:xfrm>
          <a:custGeom>
            <a:avLst/>
            <a:gdLst/>
            <a:ahLst/>
            <a:cxnLst/>
            <a:rect r="r" b="b" t="t" l="l"/>
            <a:pathLst>
              <a:path h="678506" w="2526317">
                <a:moveTo>
                  <a:pt x="0" y="0"/>
                </a:moveTo>
                <a:lnTo>
                  <a:pt x="2526317" y="0"/>
                </a:lnTo>
                <a:lnTo>
                  <a:pt x="2526317" y="678506"/>
                </a:lnTo>
                <a:lnTo>
                  <a:pt x="0" y="6785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73" t="-13163" r="0" b="-1693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277073" y="4519385"/>
            <a:ext cx="2526317" cy="785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6B7B5E"/>
                </a:solidFill>
                <a:latin typeface="Moonlight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40634" y="8592920"/>
            <a:ext cx="9806731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aila Medium"/>
              </a:rPr>
              <a:t>More goal specificity found on the TASC website.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1111" t="0" r="-211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1408" y="-709874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31010">
            <a:off x="11551333" y="3965985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75939">
                <a:alpha val="6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456749"/>
            <a:ext cx="16230600" cy="2163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Moonlight Bold"/>
              </a:rPr>
              <a:t>Why?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1070" y="3826385"/>
            <a:ext cx="16420104" cy="473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69"/>
              </a:lnSpc>
            </a:pPr>
            <a:r>
              <a:rPr lang="en-US" sz="3660">
                <a:solidFill>
                  <a:srgbClr val="FFFFFF"/>
                </a:solidFill>
                <a:latin typeface="Laila Semi-Bold"/>
              </a:rPr>
              <a:t>This platform...</a:t>
            </a:r>
          </a:p>
          <a:p>
            <a:pPr marL="790364" indent="-395182" lvl="1">
              <a:lnSpc>
                <a:spcPts val="6369"/>
              </a:lnSpc>
              <a:buFont typeface="Arial"/>
              <a:buChar char="•"/>
            </a:pPr>
            <a:r>
              <a:rPr lang="en-US" sz="3660">
                <a:solidFill>
                  <a:srgbClr val="FFFFFF"/>
                </a:solidFill>
                <a:latin typeface="Laila Semi-Bold"/>
              </a:rPr>
              <a:t>Serves the underprivileged by making necessary resources easily accessible</a:t>
            </a:r>
          </a:p>
          <a:p>
            <a:pPr marL="790364" indent="-395182" lvl="1">
              <a:lnSpc>
                <a:spcPts val="6369"/>
              </a:lnSpc>
              <a:buFont typeface="Arial"/>
              <a:buChar char="•"/>
            </a:pPr>
            <a:r>
              <a:rPr lang="en-US" sz="3660">
                <a:solidFill>
                  <a:srgbClr val="FFFFFF"/>
                </a:solidFill>
                <a:latin typeface="Laila Semi-Bold"/>
              </a:rPr>
              <a:t>Allows every council to pitch into this project in a variety of ways</a:t>
            </a:r>
          </a:p>
          <a:p>
            <a:pPr marL="790364" indent="-395182" lvl="1">
              <a:lnSpc>
                <a:spcPts val="6369"/>
              </a:lnSpc>
              <a:buFont typeface="Arial"/>
              <a:buChar char="•"/>
            </a:pPr>
            <a:r>
              <a:rPr lang="en-US" sz="3660">
                <a:solidFill>
                  <a:srgbClr val="FFFFFF"/>
                </a:solidFill>
                <a:latin typeface="Laila Semi-Bold"/>
              </a:rPr>
              <a:t>Members of any community are in need of bare necessities</a:t>
            </a:r>
          </a:p>
          <a:p>
            <a:pPr marL="790364" indent="-395182" lvl="1">
              <a:lnSpc>
                <a:spcPts val="6369"/>
              </a:lnSpc>
              <a:buFont typeface="Arial"/>
              <a:buChar char="•"/>
            </a:pPr>
            <a:r>
              <a:rPr lang="en-US" sz="3660">
                <a:solidFill>
                  <a:srgbClr val="FFFFFF"/>
                </a:solidFill>
                <a:latin typeface="Laila Semi-Bold"/>
              </a:rPr>
              <a:t>It affects more people than you realize...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1111" t="0" r="-211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1408" y="-709874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31010">
            <a:off x="11551333" y="3965985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75939">
                <a:alpha val="6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508643" y="3866654"/>
            <a:ext cx="8950348" cy="3654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 Medium"/>
              </a:rPr>
              <a:t>Canned food drives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 Medium"/>
              </a:rPr>
              <a:t>Clothing drives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 Medium"/>
              </a:rPr>
              <a:t>Volunteering at food banks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 Medium"/>
              </a:rPr>
              <a:t>Holiday meals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 Medium"/>
              </a:rPr>
              <a:t>Etc.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456749"/>
            <a:ext cx="16230600" cy="2163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Moonlight Bold"/>
              </a:rPr>
              <a:t>What do you already do?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1111" t="0" r="-211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1408" y="-709874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31010">
            <a:off x="11551333" y="3965985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75939">
                <a:alpha val="6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903056" y="7063129"/>
            <a:ext cx="2035312" cy="2035312"/>
          </a:xfrm>
          <a:custGeom>
            <a:avLst/>
            <a:gdLst/>
            <a:ahLst/>
            <a:cxnLst/>
            <a:rect r="r" b="b" t="t" l="l"/>
            <a:pathLst>
              <a:path h="2035312" w="2035312">
                <a:moveTo>
                  <a:pt x="0" y="0"/>
                </a:moveTo>
                <a:lnTo>
                  <a:pt x="2035312" y="0"/>
                </a:lnTo>
                <a:lnTo>
                  <a:pt x="2035312" y="2035312"/>
                </a:lnTo>
                <a:lnTo>
                  <a:pt x="0" y="2035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67684" y="2822329"/>
            <a:ext cx="15570684" cy="6601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Work with a local advocacy center</a:t>
            </a:r>
          </a:p>
          <a:p>
            <a:pPr marL="1811891" indent="-603964" lvl="2">
              <a:lnSpc>
                <a:spcPts val="5874"/>
              </a:lnSpc>
              <a:buFont typeface="Arial"/>
              <a:buChar char="⚬"/>
            </a:pPr>
            <a:r>
              <a:rPr lang="en-US" sz="4196">
                <a:solidFill>
                  <a:srgbClr val="FFFFFF"/>
                </a:solidFill>
                <a:latin typeface="Laila"/>
              </a:rPr>
              <a:t>Search by “county advocacy center”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Partnerships</a:t>
            </a:r>
          </a:p>
          <a:p>
            <a:pPr marL="1811891" indent="-603964" lvl="2">
              <a:lnSpc>
                <a:spcPts val="5874"/>
              </a:lnSpc>
              <a:buFont typeface="Arial"/>
              <a:buChar char="⚬"/>
            </a:pPr>
            <a:r>
              <a:rPr lang="en-US" sz="4196">
                <a:solidFill>
                  <a:srgbClr val="FFFFFF"/>
                </a:solidFill>
                <a:latin typeface="Laila"/>
              </a:rPr>
              <a:t>United Way, Texas Homeless Network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Food bags to go (on campus)/Food Pantry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Hygiene drives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How-to Videos (life skills)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Day of Service</a:t>
            </a:r>
          </a:p>
          <a:p>
            <a:pPr marL="905945" indent="-452973" lvl="1">
              <a:lnSpc>
                <a:spcPts val="5874"/>
              </a:lnSpc>
              <a:buFont typeface="Arial"/>
              <a:buChar char="•"/>
            </a:pPr>
            <a:r>
              <a:rPr lang="en-US" sz="4196">
                <a:solidFill>
                  <a:srgbClr val="FFFFFF"/>
                </a:solidFill>
                <a:latin typeface="Laila"/>
              </a:rPr>
              <a:t>Etc.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59692" y="898264"/>
            <a:ext cx="10368617" cy="2163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Moonlight Bold"/>
              </a:rPr>
              <a:t>Possiblities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DAFvU1A3XAY</dc:identifier>
  <dcterms:modified xsi:type="dcterms:W3CDTF">2011-08-01T06:04:30Z</dcterms:modified>
  <cp:revision>1</cp:revision>
  <dc:title>TASC State Service Project</dc:title>
</cp:coreProperties>
</file>